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281" r:id="rId3"/>
    <p:sldId id="306" r:id="rId4"/>
    <p:sldId id="308" r:id="rId5"/>
    <p:sldId id="309" r:id="rId6"/>
    <p:sldId id="313" r:id="rId7"/>
    <p:sldId id="312" r:id="rId8"/>
    <p:sldId id="311" r:id="rId9"/>
    <p:sldId id="28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3" r:id="rId22"/>
    <p:sldId id="294" r:id="rId23"/>
    <p:sldId id="295" r:id="rId24"/>
    <p:sldId id="289" r:id="rId25"/>
    <p:sldId id="296" r:id="rId26"/>
    <p:sldId id="290" r:id="rId27"/>
    <p:sldId id="291" r:id="rId28"/>
    <p:sldId id="292" r:id="rId29"/>
    <p:sldId id="297" r:id="rId30"/>
    <p:sldId id="316" r:id="rId31"/>
    <p:sldId id="298" r:id="rId32"/>
    <p:sldId id="299" r:id="rId33"/>
    <p:sldId id="300" r:id="rId34"/>
    <p:sldId id="303" r:id="rId35"/>
    <p:sldId id="318" r:id="rId36"/>
    <p:sldId id="304" r:id="rId37"/>
    <p:sldId id="305" r:id="rId38"/>
    <p:sldId id="314" r:id="rId39"/>
    <p:sldId id="263" r:id="rId40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6600"/>
    <a:srgbClr val="009900"/>
    <a:srgbClr val="003300"/>
    <a:srgbClr val="DEC99E"/>
    <a:srgbClr val="EDD98F"/>
    <a:srgbClr val="DEBA86"/>
    <a:srgbClr val="BE730E"/>
    <a:srgbClr val="CC9900"/>
    <a:srgbClr val="B3D83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D0D7-762C-4A7C-9B97-036353D1CBCF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DD65-2C68-4787-AFC9-E7E39CD4F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1DD65-2C68-4787-AFC9-E7E39CD4FBD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1DD65-2C68-4787-AFC9-E7E39CD4FBD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1DD65-2C68-4787-AFC9-E7E39CD4FBD3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C5E89-D31C-4AB9-8645-EB22F438A443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80276-C809-4902-A72E-C45172C2CF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6912768" cy="3672408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   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b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проделанной летней работе </a:t>
            </a:r>
            <a:b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детьми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средней группы «ВИШЕНКА»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воспитателем Смирновой Л.С.</a:t>
            </a:r>
            <a:b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2017г.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324528" y="2276872"/>
            <a:ext cx="3439441" cy="1522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 игры разные играли.</a:t>
            </a:r>
            <a:endParaRPr lang="ru-RU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USER\ЛЮБА\лето 2017\DSC07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044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USER\ЛЮБА\пруды и 1 сентября\DSC07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80728"/>
            <a:ext cx="46805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USER\ЛЮБА\лето 2017\DSC07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17032"/>
            <a:ext cx="3528392" cy="295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D:\USER\ЛЮБА\лето 2017\DSC07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861049"/>
            <a:ext cx="504056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Свое здоровье укрепляли.</a:t>
            </a:r>
            <a:endParaRPr lang="ru-RU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USER\ЛЮБА\лето 2017\DSC07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052737"/>
            <a:ext cx="4536503" cy="2520280"/>
          </a:xfrm>
          <a:prstGeom prst="rect">
            <a:avLst/>
          </a:prstGeom>
          <a:noFill/>
        </p:spPr>
      </p:pic>
      <p:pic>
        <p:nvPicPr>
          <p:cNvPr id="4099" name="Picture 3" descr="D:\USER\ЛЮБА\лето 2017\DSC07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4507632" cy="3140968"/>
          </a:xfrm>
          <a:prstGeom prst="rect">
            <a:avLst/>
          </a:prstGeom>
          <a:noFill/>
        </p:spPr>
      </p:pic>
      <p:pic>
        <p:nvPicPr>
          <p:cNvPr id="4100" name="Picture 4" descr="D:\USER\ЛЮБА\лето 2017\DSC07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1052736"/>
            <a:ext cx="4104455" cy="2522042"/>
          </a:xfrm>
          <a:prstGeom prst="rect">
            <a:avLst/>
          </a:prstGeom>
          <a:noFill/>
        </p:spPr>
      </p:pic>
      <p:pic>
        <p:nvPicPr>
          <p:cNvPr id="4101" name="Picture 5" descr="D:\USER\ЛЮБА\лето 2017\DSC07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3" y="3717032"/>
            <a:ext cx="4104455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D:\USER\ЛЮБА\фото с телефона\IMG_20170822_111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3312368" cy="6336704"/>
          </a:xfrm>
          <a:prstGeom prst="rect">
            <a:avLst/>
          </a:prstGeom>
          <a:noFill/>
        </p:spPr>
      </p:pic>
      <p:pic>
        <p:nvPicPr>
          <p:cNvPr id="5125" name="Picture 5" descr="D:\USER\ЛЮБА\фото с телефона\IMG_20170822_1124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88640"/>
            <a:ext cx="2736304" cy="6336704"/>
          </a:xfrm>
          <a:prstGeom prst="rect">
            <a:avLst/>
          </a:prstGeom>
          <a:noFill/>
        </p:spPr>
      </p:pic>
      <p:pic>
        <p:nvPicPr>
          <p:cNvPr id="5126" name="Picture 6" descr="D:\USER\ЛЮБА\фото с телефона\IMG_20170822_111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9228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967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После каждого приема пищи рот все полоскали, ноги мыть не забывали, полотенцем вытирали.</a:t>
            </a:r>
            <a:endParaRPr lang="ru-RU" sz="3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USER\ЛЮБА\пруды и 1 сентября\DSC08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248472" cy="2736304"/>
          </a:xfrm>
          <a:prstGeom prst="rect">
            <a:avLst/>
          </a:prstGeom>
          <a:noFill/>
        </p:spPr>
      </p:pic>
      <p:pic>
        <p:nvPicPr>
          <p:cNvPr id="6147" name="Picture 3" descr="D:\USER\ЛЮБА\лето 2017\DSC078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4320480" cy="2736304"/>
          </a:xfrm>
          <a:prstGeom prst="rect">
            <a:avLst/>
          </a:prstGeom>
          <a:noFill/>
        </p:spPr>
      </p:pic>
      <p:pic>
        <p:nvPicPr>
          <p:cNvPr id="6148" name="Picture 4" descr="D:\USER\ЛЮБА\лето 2017\DSC07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4383762" cy="2664296"/>
          </a:xfrm>
          <a:prstGeom prst="rect">
            <a:avLst/>
          </a:prstGeom>
          <a:noFill/>
        </p:spPr>
      </p:pic>
      <p:pic>
        <p:nvPicPr>
          <p:cNvPr id="6149" name="Picture 5" descr="D:\USER\ЛЮБА\лето 2017\DSC07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96752"/>
            <a:ext cx="4395957" cy="2635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Летом беседы проводили, стихи учили, читали, много нового узнали.</a:t>
            </a:r>
            <a:endParaRPr lang="ru-RU" sz="3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USER\ЛЮБА\лето 2017\DSC07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908720"/>
            <a:ext cx="417646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D:\USER\ЛЮБА\лето 2017\DSC07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61048"/>
            <a:ext cx="475252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USER\ЛЮБА\лето 2017\DSC07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4392488" cy="307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USER\ЛЮБА\лето 2017\DSC076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9064"/>
            <a:ext cx="3816424" cy="277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Говорили про цветы, не забыли про деревья и  грибы…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USER\ЛЮБА\пруды и 1 сентября\DSC07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96752"/>
            <a:ext cx="4536503" cy="2808312"/>
          </a:xfrm>
          <a:prstGeom prst="rect">
            <a:avLst/>
          </a:prstGeom>
          <a:noFill/>
        </p:spPr>
      </p:pic>
      <p:pic>
        <p:nvPicPr>
          <p:cNvPr id="8195" name="Picture 3" descr="D:\USER\ЛЮБА\январь 2017\DSC07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77072"/>
            <a:ext cx="4248472" cy="2780928"/>
          </a:xfrm>
          <a:prstGeom prst="rect">
            <a:avLst/>
          </a:prstGeom>
          <a:noFill/>
        </p:spPr>
      </p:pic>
      <p:pic>
        <p:nvPicPr>
          <p:cNvPr id="8196" name="Picture 4" descr="D:\USER\ЛЮБА\пруды и 1 сентября\DSC07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4392488" cy="278092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24744"/>
            <a:ext cx="4176464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424" y="1277144"/>
            <a:ext cx="4176464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Старик Лесовик приходил о дарах лета  беседу проводил.</a:t>
            </a:r>
            <a:endParaRPr lang="ru-RU" sz="3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USER\ЛЮБА\пруды и 1 сентября\DSC079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052736"/>
            <a:ext cx="5328592" cy="2664295"/>
          </a:xfrm>
          <a:prstGeom prst="rect">
            <a:avLst/>
          </a:prstGeom>
          <a:noFill/>
        </p:spPr>
      </p:pic>
      <p:pic>
        <p:nvPicPr>
          <p:cNvPr id="9219" name="Picture 3" descr="D:\USER\ЛЮБА\пруды и 1 сентября\DSC07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861048"/>
            <a:ext cx="5299720" cy="2810074"/>
          </a:xfrm>
          <a:prstGeom prst="rect">
            <a:avLst/>
          </a:prstGeom>
          <a:noFill/>
        </p:spPr>
      </p:pic>
      <p:pic>
        <p:nvPicPr>
          <p:cNvPr id="9221" name="Picture 5" descr="D:\USER\ЛЮБА\фото с телефона\IMG_20170804_133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3312368" cy="5614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101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Узнали про хлеб, как он растет, какой он бывает и кто печет.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USER\ЛЮБА\лето 2017\DSC07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340768"/>
            <a:ext cx="4824536" cy="5328592"/>
          </a:xfrm>
          <a:prstGeom prst="rect">
            <a:avLst/>
          </a:prstGeom>
          <a:noFill/>
        </p:spPr>
      </p:pic>
      <p:pic>
        <p:nvPicPr>
          <p:cNvPr id="10243" name="Picture 3" descr="D:\USER\ЛЮБА\лето 2017\DSC07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81642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Сказку смотрели «Колосок», рисовали, лепили и клеили, каким хлеб бывает.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D:\USER\ЛЮБА\фото с телефона\IMG_20170810_155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052736"/>
            <a:ext cx="2563813" cy="5616624"/>
          </a:xfrm>
          <a:prstGeom prst="rect">
            <a:avLst/>
          </a:prstGeom>
          <a:noFill/>
        </p:spPr>
      </p:pic>
      <p:pic>
        <p:nvPicPr>
          <p:cNvPr id="11268" name="Picture 4" descr="D:\USER\ЛЮБА\фото с телефона\IMG_20170810_155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19872" y="1052736"/>
            <a:ext cx="2808312" cy="5616624"/>
          </a:xfrm>
          <a:prstGeom prst="rect">
            <a:avLst/>
          </a:prstGeom>
          <a:noFill/>
        </p:spPr>
      </p:pic>
      <p:pic>
        <p:nvPicPr>
          <p:cNvPr id="11269" name="Picture 5" descr="D:\USER\ЛЮБА\лето 2017\DSC07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09634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USER\ЛЮБА\лето 2017\DSC07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3096344"/>
          </a:xfrm>
          <a:prstGeom prst="rect">
            <a:avLst/>
          </a:prstGeom>
          <a:noFill/>
        </p:spPr>
      </p:pic>
      <p:pic>
        <p:nvPicPr>
          <p:cNvPr id="12291" name="Picture 3" descr="D:\USER\ЛЮБА\лето 2017\DSC078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2187" y="3496323"/>
            <a:ext cx="3230990" cy="3096345"/>
          </a:xfrm>
          <a:prstGeom prst="rect">
            <a:avLst/>
          </a:prstGeom>
          <a:noFill/>
        </p:spPr>
      </p:pic>
      <p:pic>
        <p:nvPicPr>
          <p:cNvPr id="12292" name="Picture 4" descr="D:\USER\ЛЮБА\лето 2017\DSC07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48472" cy="3096344"/>
          </a:xfrm>
          <a:prstGeom prst="rect">
            <a:avLst/>
          </a:prstGeom>
          <a:noFill/>
        </p:spPr>
      </p:pic>
      <p:pic>
        <p:nvPicPr>
          <p:cNvPr id="12294" name="Picture 6" descr="D:\USER\ЛЮБА\лето 2017\DSC07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429000"/>
            <a:ext cx="5515744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747464"/>
            <a:ext cx="8712968" cy="1944216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   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Добрый день, приветствуем всех вас! Группа «Вишенка» расскажет вам сейчас о том, как нынче лето проводили, о чем беседовали, куда </a:t>
            </a:r>
            <a: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ходили.</a:t>
            </a:r>
            <a:br>
              <a:rPr lang="ru-RU" sz="32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324528" y="2276872"/>
            <a:ext cx="3439441" cy="1522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12776"/>
            <a:ext cx="53285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21088"/>
            <a:ext cx="3168352" cy="237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12776"/>
            <a:ext cx="31683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-468560" y="-184666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867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867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USER\ЛЮБА\лето 2017\DSC07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5488" y="260648"/>
            <a:ext cx="4356992" cy="3384376"/>
          </a:xfrm>
          <a:prstGeom prst="rect">
            <a:avLst/>
          </a:prstGeom>
          <a:noFill/>
        </p:spPr>
      </p:pic>
      <p:pic>
        <p:nvPicPr>
          <p:cNvPr id="13315" name="Picture 3" descr="D:\USER\ЛЮБА\лето 2017\DSC07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248472" cy="3384376"/>
          </a:xfrm>
          <a:prstGeom prst="rect">
            <a:avLst/>
          </a:prstGeom>
          <a:noFill/>
        </p:spPr>
      </p:pic>
      <p:pic>
        <p:nvPicPr>
          <p:cNvPr id="13316" name="Picture 4" descr="D:\USER\ЛЮБА\лето 2017\DSC077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8568951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медовом, яблочном и ореховом спасе говорили, развлечения проводили.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D:\USER\ЛЮБА\фото с телефона\IMG_20170814_094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664296" cy="5327650"/>
          </a:xfrm>
          <a:prstGeom prst="rect">
            <a:avLst/>
          </a:prstGeom>
          <a:noFill/>
        </p:spPr>
      </p:pic>
      <p:pic>
        <p:nvPicPr>
          <p:cNvPr id="14340" name="Picture 4" descr="D:\USER\ЛЮБА\фото с телефона\IMG_20170814_094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340768"/>
            <a:ext cx="2808312" cy="5313884"/>
          </a:xfrm>
          <a:prstGeom prst="rect">
            <a:avLst/>
          </a:prstGeom>
          <a:noFill/>
        </p:spPr>
      </p:pic>
      <p:pic>
        <p:nvPicPr>
          <p:cNvPr id="14341" name="Picture 5" descr="D:\USER\ЛЮБА\фото с телефона\IMG_20170814_094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340768"/>
            <a:ext cx="302433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USER\ЛЮБА\лето 2017\DSC07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USER\ЛЮБА\лето 2017\DSC07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3024335"/>
          </a:xfrm>
          <a:prstGeom prst="rect">
            <a:avLst/>
          </a:prstGeom>
          <a:noFill/>
        </p:spPr>
      </p:pic>
      <p:pic>
        <p:nvPicPr>
          <p:cNvPr id="16387" name="Picture 3" descr="D:\USER\ЛЮБА\лето 2017\DSC07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6672"/>
            <a:ext cx="4536504" cy="3201219"/>
          </a:xfrm>
          <a:prstGeom prst="rect">
            <a:avLst/>
          </a:prstGeom>
          <a:noFill/>
        </p:spPr>
      </p:pic>
      <p:pic>
        <p:nvPicPr>
          <p:cNvPr id="16388" name="Picture 4" descr="D:\USER\ЛЮБА\лето 2017\DSC07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90396"/>
            <a:ext cx="7848872" cy="3278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USER\ЛЮБА\лето 2017\DSC07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8640960" cy="3456384"/>
          </a:xfrm>
          <a:prstGeom prst="rect">
            <a:avLst/>
          </a:prstGeom>
          <a:noFill/>
        </p:spPr>
      </p:pic>
      <p:pic>
        <p:nvPicPr>
          <p:cNvPr id="17411" name="Picture 3" descr="D:\USER\ЛЮБА\лето 2017\DSC07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11110" cy="2952328"/>
          </a:xfrm>
          <a:prstGeom prst="rect">
            <a:avLst/>
          </a:prstGeom>
          <a:noFill/>
        </p:spPr>
      </p:pic>
      <p:pic>
        <p:nvPicPr>
          <p:cNvPr id="17412" name="Picture 4" descr="D:\USER\ЛЮБА\лето 2017\DSC07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1"/>
            <a:ext cx="432048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Путешествие в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Мультляндию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D:\USER\ЛЮБА\лето 2017\DSC07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4"/>
            <a:ext cx="4536503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59" name="Picture 3" descr="D:\USER\ЛЮБА\лето 2017\DSC07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429000"/>
            <a:ext cx="4464496" cy="3240360"/>
          </a:xfrm>
          <a:prstGeom prst="rect">
            <a:avLst/>
          </a:prstGeom>
          <a:noFill/>
        </p:spPr>
      </p:pic>
      <p:pic>
        <p:nvPicPr>
          <p:cNvPr id="19460" name="Picture 4" descr="D:\USER\ЛЮБА\лето 2017\DSC07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01008"/>
            <a:ext cx="3600400" cy="3096344"/>
          </a:xfrm>
          <a:prstGeom prst="rect">
            <a:avLst/>
          </a:prstGeom>
          <a:noFill/>
        </p:spPr>
      </p:pic>
      <p:pic>
        <p:nvPicPr>
          <p:cNvPr id="19462" name="Picture 6" descr="D:\USER\ЛЮБА\лето 2017\DSC07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92696"/>
            <a:ext cx="4464496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государственного флага.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10445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D:\USER\ЛЮБА\фото с телефона\IMG_20170822_0936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453650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экскурсии ходили, время с пользой проводили.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D:\USER\ЛЮБА\лето 2017\DSC07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24745"/>
            <a:ext cx="4968551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D:\USER\ЛЮБА\лето 2017\DSC07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4507632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 descr="D:\USER\ЛЮБА\лето 2017\DSC07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4426898" cy="2520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6" descr="D:\USER\ЛЮБА\лето 2017\DSC07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996952"/>
            <a:ext cx="397105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260648"/>
            <a:ext cx="8769152" cy="4320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Огород мы поливали, овощи узнавали. Чтобы поливать нам было веселей, на помощь пригласили мы зверей.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D:\USER\ЛЮБА\лето 2017\DSC07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084164"/>
            <a:ext cx="4465191" cy="2673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D:\USER\ЛЮБА\лето 2017\DSC07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4104456" cy="2616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5" descr="D:\USER\ЛЮБА\лето 2017\DSC07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680520" cy="3265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1" name="Picture 7" descr="D:\USER\ЛЮБА\лето 2017\DSC07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96044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7060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поле летом побывали, какие колосья растут там узнали.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D:\USER\ЛЮБА\лето 2017\DSC07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23590"/>
            <a:ext cx="4104456" cy="2837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D:\USER\ЛЮБА\лето 2017\DSC077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356992"/>
            <a:ext cx="531922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D:\USER\ЛЮБА\лето 2017\DSC07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80728"/>
            <a:ext cx="439248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6" descr="C:\Users\Luba\Desktop\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4005064"/>
            <a:ext cx="3168351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первой неделе лета Олимпиаду открыли.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D:\USER\ЛЮБА\лето 2017\DSC07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912" y="1268760"/>
            <a:ext cx="828856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Экскурсию к цветникам провели, вспомнили садовые цветы, а потом их нашли.</a:t>
            </a:r>
            <a:endParaRPr lang="ru-RU" sz="3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USER\ЛЮБА\лето 2017\DSC07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268760"/>
            <a:ext cx="4104455" cy="5400600"/>
          </a:xfrm>
          <a:prstGeom prst="rect">
            <a:avLst/>
          </a:prstGeom>
          <a:noFill/>
        </p:spPr>
      </p:pic>
      <p:pic>
        <p:nvPicPr>
          <p:cNvPr id="1027" name="Picture 3" descr="D:\USER\ЛЮБА\лето 2017\DSC07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464496" cy="2981400"/>
          </a:xfrm>
          <a:prstGeom prst="rect">
            <a:avLst/>
          </a:prstGeom>
          <a:noFill/>
        </p:spPr>
      </p:pic>
      <p:pic>
        <p:nvPicPr>
          <p:cNvPr id="1028" name="Picture 4" descr="D:\USER\ЛЮБА\лето 2017\DSC07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464496" cy="2454858"/>
          </a:xfrm>
          <a:prstGeom prst="rect">
            <a:avLst/>
          </a:prstGeom>
          <a:noFill/>
        </p:spPr>
      </p:pic>
      <p:pic>
        <p:nvPicPr>
          <p:cNvPr id="7" name="Picture 3" descr="D:\USER\ЛЮБА\лето 2017\DSC07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76600"/>
            <a:ext cx="4320480" cy="29814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на стадион ходили, соревнования проводили.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D:\USER\ЛЮБА\лето 2017\DSC07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309532" cy="2928168"/>
          </a:xfrm>
          <a:prstGeom prst="rect">
            <a:avLst/>
          </a:prstGeom>
          <a:noFill/>
        </p:spPr>
      </p:pic>
      <p:pic>
        <p:nvPicPr>
          <p:cNvPr id="23558" name="Picture 6" descr="D:\USER\ЛЮБА\лето 2017\DSC07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045125" cy="2736304"/>
          </a:xfrm>
          <a:prstGeom prst="rect">
            <a:avLst/>
          </a:prstGeom>
          <a:noFill/>
        </p:spPr>
      </p:pic>
      <p:pic>
        <p:nvPicPr>
          <p:cNvPr id="23560" name="Picture 8" descr="D:\USER\ЛЮБА\лето 2017\DSC07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36712"/>
            <a:ext cx="4536504" cy="2736304"/>
          </a:xfrm>
          <a:prstGeom prst="rect">
            <a:avLst/>
          </a:prstGeom>
          <a:noFill/>
        </p:spPr>
      </p:pic>
      <p:pic>
        <p:nvPicPr>
          <p:cNvPr id="23561" name="Picture 9" descr="D:\USER\ЛЮБА\лето 2017\DSC07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320480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USER\ЛЮБА\лето 2017\DSC07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54525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USER\ЛЮБА\лето 2017\DSC078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81642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 descr="D:\USER\ЛЮБА\лето 2017\DSC07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8640"/>
            <a:ext cx="508369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Picture 5" descr="D:\USER\ЛЮБА\лето 2017\DSC07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51982"/>
            <a:ext cx="5256584" cy="230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2" name="Picture 6" descr="D:\USER\ЛЮБА\лето 2017\DSC078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564904"/>
            <a:ext cx="475252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Летом в музее мы побывали, много старинных вещей увидали, загадки отгадали, многое узнали.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D:\USER\ЛЮБА\лето 2017\DSC07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384376" cy="2808312"/>
          </a:xfrm>
          <a:prstGeom prst="rect">
            <a:avLst/>
          </a:prstGeom>
          <a:noFill/>
        </p:spPr>
      </p:pic>
      <p:pic>
        <p:nvPicPr>
          <p:cNvPr id="26627" name="Picture 3" descr="D:\USER\ЛЮБА\лето 2017\DSC078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88829"/>
            <a:ext cx="3312368" cy="2769171"/>
          </a:xfrm>
          <a:prstGeom prst="rect">
            <a:avLst/>
          </a:prstGeom>
          <a:noFill/>
        </p:spPr>
      </p:pic>
      <p:pic>
        <p:nvPicPr>
          <p:cNvPr id="26628" name="Picture 4" descr="D:\USER\ЛЮБА\лето 2017\DSC07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124744"/>
            <a:ext cx="5112569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USER\ЛЮБА\лето 2017\DSC07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92488" cy="3240360"/>
          </a:xfrm>
          <a:prstGeom prst="rect">
            <a:avLst/>
          </a:prstGeom>
          <a:noFill/>
        </p:spPr>
      </p:pic>
      <p:pic>
        <p:nvPicPr>
          <p:cNvPr id="27651" name="Picture 3" descr="D:\USER\ЛЮБА\лето 2017\DSC07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176464" cy="3240360"/>
          </a:xfrm>
          <a:prstGeom prst="rect">
            <a:avLst/>
          </a:prstGeom>
          <a:noFill/>
        </p:spPr>
      </p:pic>
      <p:pic>
        <p:nvPicPr>
          <p:cNvPr id="27652" name="Picture 4" descr="D:\USER\ЛЮБА\лето 2017\DSC079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58824" y="3667336"/>
            <a:ext cx="3501008" cy="2880320"/>
          </a:xfrm>
          <a:prstGeom prst="rect">
            <a:avLst/>
          </a:prstGeom>
          <a:noFill/>
        </p:spPr>
      </p:pic>
      <p:pic>
        <p:nvPicPr>
          <p:cNvPr id="27653" name="Picture 5" descr="D:\USER\ЛЮБА\лето 2017\DSC07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701814" y="3595331"/>
            <a:ext cx="3428999" cy="3096341"/>
          </a:xfrm>
          <a:prstGeom prst="rect">
            <a:avLst/>
          </a:prstGeom>
          <a:noFill/>
        </p:spPr>
      </p:pic>
      <p:pic>
        <p:nvPicPr>
          <p:cNvPr id="27654" name="Picture 6" descr="D:\USER\ЛЮБА\лето 2017\DSC078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501008"/>
            <a:ext cx="2592288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памятнику на центральной площади ходили, вспомнили героев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Краснобаковцев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Про подвиги </a:t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Синявина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Ф.Ф и </a:t>
            </a:r>
            <a:r>
              <a:rPr lang="ru-RU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Хлебова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Н.П. говорили.  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USER\ЛЮБА\лето 2017\DSC07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4921" y="2021227"/>
            <a:ext cx="5105330" cy="4176464"/>
          </a:xfrm>
          <a:prstGeom prst="rect">
            <a:avLst/>
          </a:prstGeom>
          <a:noFill/>
        </p:spPr>
      </p:pic>
      <p:pic>
        <p:nvPicPr>
          <p:cNvPr id="3075" name="Picture 3" descr="D:\USER\ЛЮБА\лето 2017\DSC07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352" y="1556792"/>
            <a:ext cx="4472136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еще театры посещали, в общем летом не скучали!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D:\USER\ЛЮБА\фото с телефона\IMG_20170810_101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3024336" cy="6048672"/>
          </a:xfrm>
          <a:prstGeom prst="rect">
            <a:avLst/>
          </a:prstGeom>
          <a:noFill/>
        </p:spPr>
      </p:pic>
      <p:pic>
        <p:nvPicPr>
          <p:cNvPr id="28675" name="Picture 3" descr="D:\USER\ЛЮБА\фото с телефона\IMG_20170810_095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8"/>
            <a:ext cx="3026903" cy="5976664"/>
          </a:xfrm>
          <a:prstGeom prst="rect">
            <a:avLst/>
          </a:prstGeom>
          <a:noFill/>
        </p:spPr>
      </p:pic>
      <p:pic>
        <p:nvPicPr>
          <p:cNvPr id="28676" name="Picture 4" descr="D:\USER\ЛЮБА\фото с телефона\IMG_20170810_094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44827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USER\ЛЮБА\пруды и 1 сентября\DSC08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9" name="Picture 3" descr="D:\USER\ЛЮБА\пруды и 1 сентября\DSC08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399854"/>
            <a:ext cx="4320479" cy="3458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4" descr="D:\USER\ЛЮБА\пруды и 1 сентября\DSC08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188640"/>
            <a:ext cx="44290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D:\USER\ЛЮБА\пруды и 1 сентября\DSC0802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2936"/>
            <a:ext cx="439248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USER\ЛЮБА\лето 2017\DSC07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96044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891" name="Picture 3" descr="D:\USER\ЛЮБА\лето 2017\DSC07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1"/>
            <a:ext cx="457964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2" name="Picture 4" descr="D:\USER\ЛЮБА\лето 2017\DSC07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420888"/>
            <a:ext cx="601980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5" descr="D:\USER\ЛЮБА\лето 2017\DSC0753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4464496" cy="341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67856-(51).png"/>
          <p:cNvPicPr>
            <a:picLocks noChangeAspect="1"/>
          </p:cNvPicPr>
          <p:nvPr/>
        </p:nvPicPr>
        <p:blipFill>
          <a:blip r:embed="rId2" cstate="print"/>
          <a:srcRect r="3703"/>
          <a:stretch>
            <a:fillRect/>
          </a:stretch>
        </p:blipFill>
        <p:spPr>
          <a:xfrm>
            <a:off x="6588224" y="4867460"/>
            <a:ext cx="2555777" cy="19905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разных видах спорта принимали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D:\USER\ЛЮБА\лето 2017\DSC07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464496" cy="2952328"/>
          </a:xfrm>
          <a:prstGeom prst="rect">
            <a:avLst/>
          </a:prstGeom>
          <a:noFill/>
        </p:spPr>
      </p:pic>
      <p:pic>
        <p:nvPicPr>
          <p:cNvPr id="32771" name="Picture 3" descr="D:\USER\ЛЮБА\лето 2017\DSC075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4392488" cy="2448272"/>
          </a:xfrm>
          <a:prstGeom prst="rect">
            <a:avLst/>
          </a:prstGeom>
          <a:noFill/>
        </p:spPr>
      </p:pic>
      <p:pic>
        <p:nvPicPr>
          <p:cNvPr id="32773" name="Picture 5" descr="D:\USER\ЛЮБА\лето 2017\DSC07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52736"/>
            <a:ext cx="410445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медали нам вручали!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D:\USER\ЛЮБА\лето 2017\DSC07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680520" cy="2880319"/>
          </a:xfrm>
          <a:prstGeom prst="rect">
            <a:avLst/>
          </a:prstGeom>
          <a:noFill/>
        </p:spPr>
      </p:pic>
      <p:pic>
        <p:nvPicPr>
          <p:cNvPr id="33795" name="Picture 3" descr="D:\USER\ЛЮБА\лето 2017\DSC075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48681"/>
            <a:ext cx="3816424" cy="3024336"/>
          </a:xfrm>
          <a:prstGeom prst="rect">
            <a:avLst/>
          </a:prstGeom>
          <a:noFill/>
        </p:spPr>
      </p:pic>
      <p:pic>
        <p:nvPicPr>
          <p:cNvPr id="33797" name="Picture 5" descr="D:\USER\ЛЮБА\лето 2017\DSC07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536504" cy="3386138"/>
          </a:xfrm>
          <a:prstGeom prst="rect">
            <a:avLst/>
          </a:prstGeom>
          <a:noFill/>
        </p:spPr>
      </p:pic>
      <p:pic>
        <p:nvPicPr>
          <p:cNvPr id="33798" name="Picture 6" descr="D:\USER\ЛЮБА\лето 2017\DSC07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6408" y="3645024"/>
            <a:ext cx="396808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USER\ЛЮБА\лето 2017\DSC07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51648" cy="3384376"/>
          </a:xfrm>
          <a:prstGeom prst="rect">
            <a:avLst/>
          </a:prstGeom>
          <a:noFill/>
        </p:spPr>
      </p:pic>
      <p:pic>
        <p:nvPicPr>
          <p:cNvPr id="34820" name="Picture 4" descr="D:\USER\ЛЮБА\лето 2017\DSC075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3312368"/>
          </a:xfrm>
          <a:prstGeom prst="rect">
            <a:avLst/>
          </a:prstGeom>
          <a:noFill/>
        </p:spPr>
      </p:pic>
      <p:pic>
        <p:nvPicPr>
          <p:cNvPr id="34821" name="Picture 5" descr="D:\USER\ЛЮБА\лето 2017\DSC07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4405165" cy="3024336"/>
          </a:xfrm>
          <a:prstGeom prst="rect">
            <a:avLst/>
          </a:prstGeom>
          <a:noFill/>
        </p:spPr>
      </p:pic>
      <p:pic>
        <p:nvPicPr>
          <p:cNvPr id="34823" name="Picture 7" descr="D:\USER\ЛЮБА\лето 2017\DSC075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0384" y="2996952"/>
            <a:ext cx="4112096" cy="367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новым победам мы поспешили, среди молодых семей участвовать решили.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D:\USER\ЛЮБА\лето 2017\DSC07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536504" cy="2736304"/>
          </a:xfrm>
          <a:prstGeom prst="rect">
            <a:avLst/>
          </a:prstGeom>
          <a:noFill/>
        </p:spPr>
      </p:pic>
      <p:pic>
        <p:nvPicPr>
          <p:cNvPr id="36867" name="Picture 3" descr="D:\USER\ЛЮБА\лето 2017\DSC07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4248472" cy="2708920"/>
          </a:xfrm>
          <a:prstGeom prst="rect">
            <a:avLst/>
          </a:prstGeom>
          <a:noFill/>
        </p:spPr>
      </p:pic>
      <p:pic>
        <p:nvPicPr>
          <p:cNvPr id="36868" name="Picture 4" descr="D:\USER\ЛЮБА\лето 2017\DSC0758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1100" y="1268760"/>
            <a:ext cx="4103388" cy="2232248"/>
          </a:xfrm>
          <a:prstGeom prst="rect">
            <a:avLst/>
          </a:prstGeom>
          <a:noFill/>
        </p:spPr>
      </p:pic>
      <p:pic>
        <p:nvPicPr>
          <p:cNvPr id="36869" name="Picture 5" descr="D:\USER\ЛЮБА\лето 2017\DSC075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645024"/>
            <a:ext cx="4320480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USER\ЛЮБА\лето 2017\DSC07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340768"/>
            <a:ext cx="4536504" cy="532859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Емелиных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среди молодых семей выступала и победу одержала! УРА!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D:\USER\ЛЮБА\лето 2017\DSC07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0445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352928" cy="1052736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Летом гуляли, цветы поливали.</a:t>
            </a:r>
            <a:endParaRPr lang="ru-RU" sz="4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324528" y="2276872"/>
            <a:ext cx="3439441" cy="1522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60851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USER\ЛЮБА\лето 2017\DSC07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788024" cy="281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USER\ЛЮБА\лето 2017\DSC07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USER\ЛЮБА\лето 2017\DSC07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07558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23a8944744691c7a6fa3b9bbfe58208c2f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263</Words>
  <Application>Microsoft Office PowerPoint</Application>
  <PresentationFormat>Экран (4:3)</PresentationFormat>
  <Paragraphs>30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        ОТЧЕТ  о проделанной летней работе  с детьми  средней группы «ВИШЕНКА»  воспитателем Смирновой Л.С.  2017г.</vt:lpstr>
      <vt:lpstr>          Добрый день, приветствуем всех вас! Группа «Вишенка» расскажет вам сейчас о том, как нынче лето проводили, о чем беседовали, куда  ходили. </vt:lpstr>
      <vt:lpstr>На первой неделе лета Олимпиаду открыли.</vt:lpstr>
      <vt:lpstr>Участие в разных видах спорта принимали</vt:lpstr>
      <vt:lpstr>и медали нам вручали!</vt:lpstr>
      <vt:lpstr>Слайд 6</vt:lpstr>
      <vt:lpstr>К новым победам мы поспешили, среди молодых семей участвовать решили.</vt:lpstr>
      <vt:lpstr>Семья Емелиных среди молодых семей выступала и победу одержала! УРА!</vt:lpstr>
      <vt:lpstr>   Летом гуляли, цветы поливали.</vt:lpstr>
      <vt:lpstr>В игры разные играли.</vt:lpstr>
      <vt:lpstr>Свое здоровье укрепляли.</vt:lpstr>
      <vt:lpstr>Слайд 12</vt:lpstr>
      <vt:lpstr>После каждого приема пищи рот все полоскали, ноги мыть не забывали, полотенцем вытирали.</vt:lpstr>
      <vt:lpstr>Летом беседы проводили, стихи учили, читали, много нового узнали.</vt:lpstr>
      <vt:lpstr>Говорили про цветы, не забыли про деревья и  грибы…</vt:lpstr>
      <vt:lpstr>Старик Лесовик приходил о дарах лета  беседу проводил.</vt:lpstr>
      <vt:lpstr>Узнали про хлеб, как он растет, какой он бывает и кто печет.</vt:lpstr>
      <vt:lpstr>Сказку смотрели «Колосок», рисовали, лепили и клеили, каким хлеб бывает.</vt:lpstr>
      <vt:lpstr>Слайд 19</vt:lpstr>
      <vt:lpstr>Слайд 20</vt:lpstr>
      <vt:lpstr>О медовом, яблочном и ореховом спасе говорили, развлечения проводили.</vt:lpstr>
      <vt:lpstr>Слайд 22</vt:lpstr>
      <vt:lpstr>Слайд 23</vt:lpstr>
      <vt:lpstr>Слайд 24</vt:lpstr>
      <vt:lpstr>Путешествие в Мультляндию</vt:lpstr>
      <vt:lpstr>День государственного флага.</vt:lpstr>
      <vt:lpstr>На экскурсии ходили, время с пользой проводили.</vt:lpstr>
      <vt:lpstr>Огород мы поливали, овощи узнавали. Чтобы поливать нам было веселей, на помощь пригласили мы зверей.</vt:lpstr>
      <vt:lpstr>На поле летом побывали, какие колосья растут там узнали.</vt:lpstr>
      <vt:lpstr>Экскурсию к цветникам провели, вспомнили садовые цветы, а потом их нашли.</vt:lpstr>
      <vt:lpstr>Мы на стадион ходили, соревнования проводили.</vt:lpstr>
      <vt:lpstr>Слайд 32</vt:lpstr>
      <vt:lpstr>Летом в музее мы побывали, много старинных вещей увидали, загадки отгадали, многое узнали.</vt:lpstr>
      <vt:lpstr>Слайд 34</vt:lpstr>
      <vt:lpstr>К памятнику на центральной площади ходили, вспомнили героев Краснобаковцев. Про подвиги   Синявина Ф.Ф и Хлебова Н.П. говорили.   </vt:lpstr>
      <vt:lpstr>А еще театры посещали, в общем летом не скучали!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Бабочка. Ромашка.</dc:title>
  <dc:subject>Шаблон</dc:subject>
  <dc:creator>Питинёва Антонина</dc:creator>
  <cp:keywords>шаблон, презентация, для детей</cp:keywords>
  <cp:lastModifiedBy>Luba</cp:lastModifiedBy>
  <cp:revision>93</cp:revision>
  <dcterms:created xsi:type="dcterms:W3CDTF">2014-02-27T12:12:54Z</dcterms:created>
  <dcterms:modified xsi:type="dcterms:W3CDTF">2017-12-28T11:23:53Z</dcterms:modified>
</cp:coreProperties>
</file>